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67" r:id="rId2"/>
    <p:sldId id="465" r:id="rId3"/>
    <p:sldId id="481" r:id="rId4"/>
    <p:sldId id="479" r:id="rId5"/>
    <p:sldId id="480" r:id="rId6"/>
    <p:sldId id="473" r:id="rId7"/>
    <p:sldId id="474" r:id="rId8"/>
    <p:sldId id="475" r:id="rId9"/>
    <p:sldId id="476" r:id="rId10"/>
    <p:sldId id="477" r:id="rId11"/>
    <p:sldId id="478" r:id="rId12"/>
    <p:sldId id="466" r:id="rId13"/>
    <p:sldId id="448" r:id="rId14"/>
    <p:sldId id="470" r:id="rId15"/>
    <p:sldId id="462" r:id="rId16"/>
    <p:sldId id="464" r:id="rId17"/>
    <p:sldId id="463" r:id="rId18"/>
    <p:sldId id="467" r:id="rId19"/>
    <p:sldId id="468" r:id="rId20"/>
    <p:sldId id="469" r:id="rId21"/>
    <p:sldId id="450" r:id="rId22"/>
    <p:sldId id="472" r:id="rId23"/>
    <p:sldId id="27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56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18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DFB88-C66D-4D4F-992A-21D8B5C2FC83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tiff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04" y="4877075"/>
            <a:ext cx="12192000" cy="1980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08" y="401319"/>
            <a:ext cx="2358781" cy="579748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4616138" y="5218026"/>
            <a:ext cx="7901375" cy="6051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ctrTitle"/>
          </p:nvPr>
        </p:nvSpPr>
        <p:spPr>
          <a:xfrm>
            <a:off x="773868" y="981067"/>
            <a:ext cx="10600055" cy="2466975"/>
          </a:xfrm>
        </p:spPr>
        <p:txBody>
          <a:bodyPr>
            <a:noAutofit/>
          </a:bodyPr>
          <a:lstStyle/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Summary of the Week</a:t>
            </a:r>
            <a:b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1400" b="1" i="0" dirty="0">
                <a:effectLst/>
                <a:latin typeface="Söhne"/>
              </a:rPr>
            </a:br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Results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1681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Cifar100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N=10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Beta=0.1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F8E24E-9AEE-4F3F-C3BB-72190C969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850" y="1242389"/>
            <a:ext cx="5816600" cy="484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5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Results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1681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Cifar100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N=10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Beta=0.1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F03FE3-954D-ABB8-09AB-3AB7047CF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450" y="1348454"/>
            <a:ext cx="5422900" cy="451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233108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Cifar10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N=100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Beta=infinite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16EF51-00A0-3BEA-A0DE-6DEAEF647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350" y="1157606"/>
            <a:ext cx="6096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Results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166497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Cifar10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N=100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Beta=0.1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125" y="1143000"/>
            <a:ext cx="6096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Results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166497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Cifar10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N=100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Beta=0.1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FF549D-64D4-2F14-00EE-68F39C52B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515" y="989204"/>
            <a:ext cx="6057901" cy="504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73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Results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50" y="927100"/>
            <a:ext cx="6715125" cy="55962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1681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Cifar10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N=100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Beta=0.1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Results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1681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Cifar10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N=100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Beta=0.1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865" y="1064895"/>
            <a:ext cx="6285230" cy="5237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Results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1681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Cifar10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N=100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Beta=0.1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153160"/>
            <a:ext cx="6040755" cy="5034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Results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233108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Cifar10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N=100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Beta=infinite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BB673FC-E155-E05B-0BBA-EC7CDC9F2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550" y="1052195"/>
            <a:ext cx="6000750" cy="5000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Results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233108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Cifar10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N=100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Beta=infinite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B12031-FF8D-5511-1F9C-2963A9A06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1052195"/>
            <a:ext cx="6248400" cy="520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Content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5485" y="1687830"/>
            <a:ext cx="76149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3200" dirty="0">
                <a:latin typeface="Times New Roman Regular" panose="02020603050405020304" charset="0"/>
                <a:cs typeface="Times New Roman Regular" panose="02020603050405020304" charset="0"/>
              </a:rPr>
              <a:t>1. </a:t>
            </a:r>
            <a:r>
              <a:rPr lang="en-US" altLang="zh-CN" sz="3200" dirty="0" err="1">
                <a:latin typeface="Times New Roman Regular" panose="02020603050405020304" charset="0"/>
                <a:cs typeface="Times New Roman Regular" panose="02020603050405020304" charset="0"/>
              </a:rPr>
              <a:t>FedCorr</a:t>
            </a:r>
            <a:endParaRPr lang="en-US" sz="3200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sz="3200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sz="3200" dirty="0">
                <a:latin typeface="Times New Roman Regular" panose="02020603050405020304" charset="0"/>
                <a:cs typeface="Times New Roman Regular" panose="02020603050405020304" charset="0"/>
              </a:rPr>
              <a:t>2. </a:t>
            </a:r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More results with noise</a:t>
            </a:r>
          </a:p>
          <a:p>
            <a:endParaRPr lang="en-US" altLang="zh-CN" sz="3200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sz="3200" dirty="0">
                <a:latin typeface="Times New Roman Regular" panose="02020603050405020304" charset="0"/>
                <a:cs typeface="Times New Roman Regular" panose="02020603050405020304" charset="0"/>
              </a:rPr>
              <a:t>3. Discussion of proof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Results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233108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Cifar10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N=100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Beta=infinite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450" y="1064895"/>
            <a:ext cx="6012180" cy="5010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Non-convex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FCE6A0-B437-534C-1138-A809642A5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751" y="3429000"/>
            <a:ext cx="7143750" cy="22269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D7C66E-67AB-CDDF-D366-BC21D848A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0198" y="1298853"/>
            <a:ext cx="4854574" cy="14061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940966-4A53-5200-AF1B-97C2695854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278" y="2500270"/>
            <a:ext cx="762000" cy="70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Proof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6484C3-B644-40D0-3808-F093F649B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944" y="205537"/>
            <a:ext cx="4535081" cy="635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133468" y="2414850"/>
            <a:ext cx="5925064" cy="841191"/>
          </a:xfrm>
        </p:spPr>
        <p:txBody>
          <a:bodyPr>
            <a:noAutofit/>
          </a:bodyPr>
          <a:lstStyle/>
          <a:p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04" y="4877075"/>
            <a:ext cx="12192000" cy="1980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08" y="401319"/>
            <a:ext cx="2358781" cy="5797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t="88348" r="72886"/>
          <a:stretch>
            <a:fillRect/>
          </a:stretch>
        </p:blipFill>
        <p:spPr>
          <a:xfrm>
            <a:off x="3517535" y="3199771"/>
            <a:ext cx="5131167" cy="198788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3133468" y="3199771"/>
            <a:ext cx="5925064" cy="8411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FedCorr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39FB55-E062-68B6-3980-FB5402B2D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699" y="0"/>
            <a:ext cx="3772951" cy="646452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7399F05-59AE-EFD8-4053-F37B001A4D24}"/>
              </a:ext>
            </a:extLst>
          </p:cNvPr>
          <p:cNvSpPr/>
          <p:nvPr/>
        </p:nvSpPr>
        <p:spPr>
          <a:xfrm>
            <a:off x="4235450" y="1295400"/>
            <a:ext cx="3492500" cy="3041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814D55-E716-0E86-82E1-F771CBC9FF13}"/>
              </a:ext>
            </a:extLst>
          </p:cNvPr>
          <p:cNvSpPr/>
          <p:nvPr/>
        </p:nvSpPr>
        <p:spPr>
          <a:xfrm>
            <a:off x="4234924" y="4381500"/>
            <a:ext cx="3492500" cy="12255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8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Results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233108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Cifar100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N=10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Beta=infinite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20EBFB-497E-9784-18AF-48DFB6242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0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Results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1681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Cifar100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N=10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Beta=0.1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F10F1C-D684-4C71-7DCF-B986C1E83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8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Results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233108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Cifar100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N=10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Beta=infinite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75F1399-DE7E-AB0F-D1B8-7BD35DDE5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750" y="1123950"/>
            <a:ext cx="58293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1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Results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233108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Cifar100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N=10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Beta=infinite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0B9F65-8A08-7D9D-15A2-CC636CECA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200" y="1298574"/>
            <a:ext cx="5596890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5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Results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233108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Cifar100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N=10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Beta=infinite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E72063-FC05-96AB-8AD5-0D9D930A7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485" y="1090287"/>
            <a:ext cx="6096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Results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33180" y="1778000"/>
            <a:ext cx="1681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Cifar100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N=10</a:t>
            </a:r>
          </a:p>
          <a:p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Beta=0.1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9AC246-DBDA-252B-D9B6-CA66AEAE0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515" y="1052195"/>
            <a:ext cx="564642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6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197</Words>
  <Application>Microsoft Office PowerPoint</Application>
  <PresentationFormat>宽屏</PresentationFormat>
  <Paragraphs>79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Söhne</vt:lpstr>
      <vt:lpstr>Times New Roman Regular</vt:lpstr>
      <vt:lpstr>等线</vt:lpstr>
      <vt:lpstr>等线 Light</vt:lpstr>
      <vt:lpstr>微软雅黑</vt:lpstr>
      <vt:lpstr>Arial</vt:lpstr>
      <vt:lpstr>Calibri</vt:lpstr>
      <vt:lpstr>Office 主题​​</vt:lpstr>
      <vt:lpstr> Summary of the Week  </vt:lpstr>
      <vt:lpstr>Content</vt:lpstr>
      <vt:lpstr>FedCorr</vt:lpstr>
      <vt:lpstr>Results of Cifar10</vt:lpstr>
      <vt:lpstr>Results of Cifar10</vt:lpstr>
      <vt:lpstr>Results of Cifar10</vt:lpstr>
      <vt:lpstr>Results of Cifar10</vt:lpstr>
      <vt:lpstr>Results of Cifar10</vt:lpstr>
      <vt:lpstr>Results of Cifar10</vt:lpstr>
      <vt:lpstr>Results of Cifar10</vt:lpstr>
      <vt:lpstr>Results of Cifar10</vt:lpstr>
      <vt:lpstr>Result of Cifar10</vt:lpstr>
      <vt:lpstr>Results of Cifar10</vt:lpstr>
      <vt:lpstr>Results of Cifar10</vt:lpstr>
      <vt:lpstr>Results of Cifar10</vt:lpstr>
      <vt:lpstr>Results of Cifar10</vt:lpstr>
      <vt:lpstr>Results of Cifar10</vt:lpstr>
      <vt:lpstr>Results of Cifar10</vt:lpstr>
      <vt:lpstr>Results of Cifar10</vt:lpstr>
      <vt:lpstr>Results of Cifar10</vt:lpstr>
      <vt:lpstr>Non-convex</vt:lpstr>
      <vt:lpstr>Proof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第一届光学知识竞赛</dc:title>
  <dc:creator>郑金涛</dc:creator>
  <cp:lastModifiedBy>SUST</cp:lastModifiedBy>
  <cp:revision>214</cp:revision>
  <dcterms:created xsi:type="dcterms:W3CDTF">2024-05-27T15:21:30Z</dcterms:created>
  <dcterms:modified xsi:type="dcterms:W3CDTF">2024-06-04T01:48:57Z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5B295A41C384FCDD0598546662FFB44D_43</vt:lpwstr>
  </property>
  <property fmtid="{D5CDD505-2E9C-101B-9397-08002B2CF9AE}" pid="3" name="KSOProductBuildVer">
    <vt:lpwstr>2052-5.4.1.7920</vt:lpwstr>
  </property>
</Properties>
</file>